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0907038" cy="17373600"/>
  <p:notesSz cx="6858000" cy="9144000"/>
  <p:defaultTextStyle>
    <a:defPPr>
      <a:defRPr lang="en-US"/>
    </a:defPPr>
    <a:lvl1pPr marL="0" algn="l" defTabSz="2317455" rtl="0" eaLnBrk="1" latinLnBrk="0" hangingPunct="1">
      <a:defRPr sz="4562" kern="1200">
        <a:solidFill>
          <a:schemeClr val="tx1"/>
        </a:solidFill>
        <a:latin typeface="+mn-lt"/>
        <a:ea typeface="+mn-ea"/>
        <a:cs typeface="+mn-cs"/>
      </a:defRPr>
    </a:lvl1pPr>
    <a:lvl2pPr marL="1158728" algn="l" defTabSz="2317455" rtl="0" eaLnBrk="1" latinLnBrk="0" hangingPunct="1">
      <a:defRPr sz="4562" kern="1200">
        <a:solidFill>
          <a:schemeClr val="tx1"/>
        </a:solidFill>
        <a:latin typeface="+mn-lt"/>
        <a:ea typeface="+mn-ea"/>
        <a:cs typeface="+mn-cs"/>
      </a:defRPr>
    </a:lvl2pPr>
    <a:lvl3pPr marL="2317455" algn="l" defTabSz="2317455" rtl="0" eaLnBrk="1" latinLnBrk="0" hangingPunct="1">
      <a:defRPr sz="4562" kern="1200">
        <a:solidFill>
          <a:schemeClr val="tx1"/>
        </a:solidFill>
        <a:latin typeface="+mn-lt"/>
        <a:ea typeface="+mn-ea"/>
        <a:cs typeface="+mn-cs"/>
      </a:defRPr>
    </a:lvl3pPr>
    <a:lvl4pPr marL="3476183" algn="l" defTabSz="2317455" rtl="0" eaLnBrk="1" latinLnBrk="0" hangingPunct="1">
      <a:defRPr sz="4562" kern="1200">
        <a:solidFill>
          <a:schemeClr val="tx1"/>
        </a:solidFill>
        <a:latin typeface="+mn-lt"/>
        <a:ea typeface="+mn-ea"/>
        <a:cs typeface="+mn-cs"/>
      </a:defRPr>
    </a:lvl4pPr>
    <a:lvl5pPr marL="4634911" algn="l" defTabSz="2317455" rtl="0" eaLnBrk="1" latinLnBrk="0" hangingPunct="1">
      <a:defRPr sz="4562" kern="1200">
        <a:solidFill>
          <a:schemeClr val="tx1"/>
        </a:solidFill>
        <a:latin typeface="+mn-lt"/>
        <a:ea typeface="+mn-ea"/>
        <a:cs typeface="+mn-cs"/>
      </a:defRPr>
    </a:lvl5pPr>
    <a:lvl6pPr marL="5793638" algn="l" defTabSz="2317455" rtl="0" eaLnBrk="1" latinLnBrk="0" hangingPunct="1">
      <a:defRPr sz="4562" kern="1200">
        <a:solidFill>
          <a:schemeClr val="tx1"/>
        </a:solidFill>
        <a:latin typeface="+mn-lt"/>
        <a:ea typeface="+mn-ea"/>
        <a:cs typeface="+mn-cs"/>
      </a:defRPr>
    </a:lvl6pPr>
    <a:lvl7pPr marL="6952366" algn="l" defTabSz="2317455" rtl="0" eaLnBrk="1" latinLnBrk="0" hangingPunct="1">
      <a:defRPr sz="4562" kern="1200">
        <a:solidFill>
          <a:schemeClr val="tx1"/>
        </a:solidFill>
        <a:latin typeface="+mn-lt"/>
        <a:ea typeface="+mn-ea"/>
        <a:cs typeface="+mn-cs"/>
      </a:defRPr>
    </a:lvl7pPr>
    <a:lvl8pPr marL="8111094" algn="l" defTabSz="2317455" rtl="0" eaLnBrk="1" latinLnBrk="0" hangingPunct="1">
      <a:defRPr sz="4562" kern="1200">
        <a:solidFill>
          <a:schemeClr val="tx1"/>
        </a:solidFill>
        <a:latin typeface="+mn-lt"/>
        <a:ea typeface="+mn-ea"/>
        <a:cs typeface="+mn-cs"/>
      </a:defRPr>
    </a:lvl8pPr>
    <a:lvl9pPr marL="9269821" algn="l" defTabSz="2317455" rtl="0" eaLnBrk="1" latinLnBrk="0" hangingPunct="1">
      <a:defRPr sz="45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/>
    <p:restoredTop sz="94690"/>
  </p:normalViewPr>
  <p:slideViewPr>
    <p:cSldViewPr snapToGrid="0" snapToObjects="1">
      <p:cViewPr>
        <p:scale>
          <a:sx n="39" d="100"/>
          <a:sy n="39" d="100"/>
        </p:scale>
        <p:origin x="35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3380" y="9125163"/>
            <a:ext cx="23180279" cy="4194597"/>
          </a:xfrm>
        </p:spPr>
        <p:txBody>
          <a:bodyPr/>
          <a:lstStyle>
            <a:lvl1pPr marL="0" indent="0" algn="ctr">
              <a:buNone/>
              <a:defRPr sz="6080"/>
            </a:lvl1pPr>
            <a:lvl2pPr marL="1158225" indent="0" algn="ctr">
              <a:buNone/>
              <a:defRPr sz="5067"/>
            </a:lvl2pPr>
            <a:lvl3pPr marL="2316450" indent="0" algn="ctr">
              <a:buNone/>
              <a:defRPr sz="4560"/>
            </a:lvl3pPr>
            <a:lvl4pPr marL="3474674" indent="0" algn="ctr">
              <a:buNone/>
              <a:defRPr sz="4053"/>
            </a:lvl4pPr>
            <a:lvl5pPr marL="4632899" indent="0" algn="ctr">
              <a:buNone/>
              <a:defRPr sz="4053"/>
            </a:lvl5pPr>
            <a:lvl6pPr marL="5791124" indent="0" algn="ctr">
              <a:buNone/>
              <a:defRPr sz="4053"/>
            </a:lvl6pPr>
            <a:lvl7pPr marL="6949349" indent="0" algn="ctr">
              <a:buNone/>
              <a:defRPr sz="4053"/>
            </a:lvl7pPr>
            <a:lvl8pPr marL="8107573" indent="0" algn="ctr">
              <a:buNone/>
              <a:defRPr sz="4053"/>
            </a:lvl8pPr>
            <a:lvl9pPr marL="9265798" indent="0" algn="ctr">
              <a:buNone/>
              <a:defRPr sz="40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AAC3C1F-BD1D-B940-991F-C669E57B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043659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4B7D2C0-E8D7-3F45-A6DA-31E6AD9D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090750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25F580D2-1D80-4945-A458-C35A3BDD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70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859" y="4624916"/>
            <a:ext cx="26657320" cy="99483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EE2F08B0-0B4D-A746-AA81-1B8945CC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067659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636E0197-02BD-2641-B9EC-E1455A01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14750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8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117852" y="924984"/>
            <a:ext cx="6664330" cy="135625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4862" y="924984"/>
            <a:ext cx="19606652" cy="1356254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543D0BFB-0D73-D84E-B512-23D5811843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121429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E24CDF2A-C1E0-8446-B6F3-010FF5C9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68520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60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885" y="924990"/>
            <a:ext cx="26657320" cy="3358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8888" y="4258946"/>
            <a:ext cx="13075125" cy="2087244"/>
          </a:xfrm>
        </p:spPr>
        <p:txBody>
          <a:bodyPr anchor="b"/>
          <a:lstStyle>
            <a:lvl1pPr marL="0" indent="0">
              <a:buNone/>
              <a:defRPr sz="6080" b="1"/>
            </a:lvl1pPr>
            <a:lvl2pPr marL="1158225" indent="0">
              <a:buNone/>
              <a:defRPr sz="5067" b="1"/>
            </a:lvl2pPr>
            <a:lvl3pPr marL="2316450" indent="0">
              <a:buNone/>
              <a:defRPr sz="4560" b="1"/>
            </a:lvl3pPr>
            <a:lvl4pPr marL="3474674" indent="0">
              <a:buNone/>
              <a:defRPr sz="4053" b="1"/>
            </a:lvl4pPr>
            <a:lvl5pPr marL="4632899" indent="0">
              <a:buNone/>
              <a:defRPr sz="4053" b="1"/>
            </a:lvl5pPr>
            <a:lvl6pPr marL="5791124" indent="0">
              <a:buNone/>
              <a:defRPr sz="4053" b="1"/>
            </a:lvl6pPr>
            <a:lvl7pPr marL="6949349" indent="0">
              <a:buNone/>
              <a:defRPr sz="4053" b="1"/>
            </a:lvl7pPr>
            <a:lvl8pPr marL="8107573" indent="0">
              <a:buNone/>
              <a:defRPr sz="4053" b="1"/>
            </a:lvl8pPr>
            <a:lvl9pPr marL="9265798" indent="0">
              <a:buNone/>
              <a:defRPr sz="40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8888" y="6346190"/>
            <a:ext cx="13075125" cy="8363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46690" y="4258946"/>
            <a:ext cx="13139517" cy="2087244"/>
          </a:xfrm>
        </p:spPr>
        <p:txBody>
          <a:bodyPr anchor="b"/>
          <a:lstStyle>
            <a:lvl1pPr marL="0" indent="0">
              <a:buNone/>
              <a:defRPr sz="6080" b="1"/>
            </a:lvl1pPr>
            <a:lvl2pPr marL="1158225" indent="0">
              <a:buNone/>
              <a:defRPr sz="5067" b="1"/>
            </a:lvl2pPr>
            <a:lvl3pPr marL="2316450" indent="0">
              <a:buNone/>
              <a:defRPr sz="4560" b="1"/>
            </a:lvl3pPr>
            <a:lvl4pPr marL="3474674" indent="0">
              <a:buNone/>
              <a:defRPr sz="4053" b="1"/>
            </a:lvl4pPr>
            <a:lvl5pPr marL="4632899" indent="0">
              <a:buNone/>
              <a:defRPr sz="4053" b="1"/>
            </a:lvl5pPr>
            <a:lvl6pPr marL="5791124" indent="0">
              <a:buNone/>
              <a:defRPr sz="4053" b="1"/>
            </a:lvl6pPr>
            <a:lvl7pPr marL="6949349" indent="0">
              <a:buNone/>
              <a:defRPr sz="4053" b="1"/>
            </a:lvl7pPr>
            <a:lvl8pPr marL="8107573" indent="0">
              <a:buNone/>
              <a:defRPr sz="4053" b="1"/>
            </a:lvl8pPr>
            <a:lvl9pPr marL="9265798" indent="0">
              <a:buNone/>
              <a:defRPr sz="40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646690" y="6346190"/>
            <a:ext cx="13139517" cy="8363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A239D378-56DD-F94D-A97F-2894F5F7C5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181793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B825ECAA-CC56-0E41-B736-90984604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28884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11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859" y="4624916"/>
            <a:ext cx="26657320" cy="96960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88DC0487-1F61-BB4F-9B49-C8AA7655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067659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983F88F5-422A-5D4C-9C2B-19B68B3E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14750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7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764" y="2416817"/>
            <a:ext cx="26657320" cy="7226934"/>
          </a:xfrm>
        </p:spPr>
        <p:txBody>
          <a:bodyPr anchor="b"/>
          <a:lstStyle>
            <a:lvl1pPr>
              <a:defRPr sz="1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8764" y="9712121"/>
            <a:ext cx="26657320" cy="3800474"/>
          </a:xfrm>
        </p:spPr>
        <p:txBody>
          <a:bodyPr/>
          <a:lstStyle>
            <a:lvl1pPr marL="0" indent="0">
              <a:buNone/>
              <a:defRPr sz="6080">
                <a:solidFill>
                  <a:schemeClr val="tx1"/>
                </a:solidFill>
              </a:defRPr>
            </a:lvl1pPr>
            <a:lvl2pPr marL="1158225" indent="0">
              <a:buNone/>
              <a:defRPr sz="5067">
                <a:solidFill>
                  <a:schemeClr val="tx1">
                    <a:tint val="75000"/>
                  </a:schemeClr>
                </a:solidFill>
              </a:defRPr>
            </a:lvl2pPr>
            <a:lvl3pPr marL="2316450" indent="0">
              <a:buNone/>
              <a:defRPr sz="4560">
                <a:solidFill>
                  <a:schemeClr val="tx1">
                    <a:tint val="75000"/>
                  </a:schemeClr>
                </a:solidFill>
              </a:defRPr>
            </a:lvl3pPr>
            <a:lvl4pPr marL="3474674" indent="0">
              <a:buNone/>
              <a:defRPr sz="4053">
                <a:solidFill>
                  <a:schemeClr val="tx1">
                    <a:tint val="75000"/>
                  </a:schemeClr>
                </a:solidFill>
              </a:defRPr>
            </a:lvl4pPr>
            <a:lvl5pPr marL="4632899" indent="0">
              <a:buNone/>
              <a:defRPr sz="4053">
                <a:solidFill>
                  <a:schemeClr val="tx1">
                    <a:tint val="75000"/>
                  </a:schemeClr>
                </a:solidFill>
              </a:defRPr>
            </a:lvl5pPr>
            <a:lvl6pPr marL="5791124" indent="0">
              <a:buNone/>
              <a:defRPr sz="4053">
                <a:solidFill>
                  <a:schemeClr val="tx1">
                    <a:tint val="75000"/>
                  </a:schemeClr>
                </a:solidFill>
              </a:defRPr>
            </a:lvl6pPr>
            <a:lvl7pPr marL="6949349" indent="0">
              <a:buNone/>
              <a:defRPr sz="4053">
                <a:solidFill>
                  <a:schemeClr val="tx1">
                    <a:tint val="75000"/>
                  </a:schemeClr>
                </a:solidFill>
              </a:defRPr>
            </a:lvl7pPr>
            <a:lvl8pPr marL="8107573" indent="0">
              <a:buNone/>
              <a:defRPr sz="4053">
                <a:solidFill>
                  <a:schemeClr val="tx1">
                    <a:tint val="75000"/>
                  </a:schemeClr>
                </a:solidFill>
              </a:defRPr>
            </a:lvl8pPr>
            <a:lvl9pPr marL="9265798" indent="0">
              <a:buNone/>
              <a:defRPr sz="40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BFB90958-1CC9-6647-98EF-85B676A8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143859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7F431594-725B-4548-AEFC-113B07CCB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90950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12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4859" y="4624916"/>
            <a:ext cx="13135491" cy="9834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46688" y="4624916"/>
            <a:ext cx="13135491" cy="9834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3DCC7896-9A7C-2640-80A9-FA745567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146826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9C73973C-09A4-C94E-866E-E40EFC13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93917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885" y="924990"/>
            <a:ext cx="26657320" cy="33580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8888" y="4258946"/>
            <a:ext cx="13075125" cy="2087244"/>
          </a:xfrm>
        </p:spPr>
        <p:txBody>
          <a:bodyPr anchor="b"/>
          <a:lstStyle>
            <a:lvl1pPr marL="0" indent="0">
              <a:buNone/>
              <a:defRPr sz="6080" b="1"/>
            </a:lvl1pPr>
            <a:lvl2pPr marL="1158225" indent="0">
              <a:buNone/>
              <a:defRPr sz="5067" b="1"/>
            </a:lvl2pPr>
            <a:lvl3pPr marL="2316450" indent="0">
              <a:buNone/>
              <a:defRPr sz="4560" b="1"/>
            </a:lvl3pPr>
            <a:lvl4pPr marL="3474674" indent="0">
              <a:buNone/>
              <a:defRPr sz="4053" b="1"/>
            </a:lvl4pPr>
            <a:lvl5pPr marL="4632899" indent="0">
              <a:buNone/>
              <a:defRPr sz="4053" b="1"/>
            </a:lvl5pPr>
            <a:lvl6pPr marL="5791124" indent="0">
              <a:buNone/>
              <a:defRPr sz="4053" b="1"/>
            </a:lvl6pPr>
            <a:lvl7pPr marL="6949349" indent="0">
              <a:buNone/>
              <a:defRPr sz="4053" b="1"/>
            </a:lvl7pPr>
            <a:lvl8pPr marL="8107573" indent="0">
              <a:buNone/>
              <a:defRPr sz="4053" b="1"/>
            </a:lvl8pPr>
            <a:lvl9pPr marL="9265798" indent="0">
              <a:buNone/>
              <a:defRPr sz="40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28888" y="6346190"/>
            <a:ext cx="13075125" cy="7974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46690" y="4258946"/>
            <a:ext cx="13139517" cy="2087244"/>
          </a:xfrm>
        </p:spPr>
        <p:txBody>
          <a:bodyPr anchor="b"/>
          <a:lstStyle>
            <a:lvl1pPr marL="0" indent="0">
              <a:buNone/>
              <a:defRPr sz="6080" b="1"/>
            </a:lvl1pPr>
            <a:lvl2pPr marL="1158225" indent="0">
              <a:buNone/>
              <a:defRPr sz="5067" b="1"/>
            </a:lvl2pPr>
            <a:lvl3pPr marL="2316450" indent="0">
              <a:buNone/>
              <a:defRPr sz="4560" b="1"/>
            </a:lvl3pPr>
            <a:lvl4pPr marL="3474674" indent="0">
              <a:buNone/>
              <a:defRPr sz="4053" b="1"/>
            </a:lvl4pPr>
            <a:lvl5pPr marL="4632899" indent="0">
              <a:buNone/>
              <a:defRPr sz="4053" b="1"/>
            </a:lvl5pPr>
            <a:lvl6pPr marL="5791124" indent="0">
              <a:buNone/>
              <a:defRPr sz="4053" b="1"/>
            </a:lvl6pPr>
            <a:lvl7pPr marL="6949349" indent="0">
              <a:buNone/>
              <a:defRPr sz="4053" b="1"/>
            </a:lvl7pPr>
            <a:lvl8pPr marL="8107573" indent="0">
              <a:buNone/>
              <a:defRPr sz="4053" b="1"/>
            </a:lvl8pPr>
            <a:lvl9pPr marL="9265798" indent="0">
              <a:buNone/>
              <a:defRPr sz="40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646690" y="6346190"/>
            <a:ext cx="13139517" cy="7974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9215DA00-F424-D242-A482-8517C21A2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181793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11" name="Slide Number Placeholder 16">
            <a:extLst>
              <a:ext uri="{FF2B5EF4-FFF2-40B4-BE49-F238E27FC236}">
                <a16:creationId xmlns:a16="http://schemas.microsoft.com/office/drawing/2014/main" id="{F33C49ED-70A8-3341-B5A4-59CCA788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28884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3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14">
            <a:extLst>
              <a:ext uri="{FF2B5EF4-FFF2-40B4-BE49-F238E27FC236}">
                <a16:creationId xmlns:a16="http://schemas.microsoft.com/office/drawing/2014/main" id="{F36E2C3A-1A5F-1F48-BB06-C9A87A29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143859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7" name="Slide Number Placeholder 16">
            <a:extLst>
              <a:ext uri="{FF2B5EF4-FFF2-40B4-BE49-F238E27FC236}">
                <a16:creationId xmlns:a16="http://schemas.microsoft.com/office/drawing/2014/main" id="{8B8CBD05-E2E6-464A-832C-F052442F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90950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9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4">
            <a:extLst>
              <a:ext uri="{FF2B5EF4-FFF2-40B4-BE49-F238E27FC236}">
                <a16:creationId xmlns:a16="http://schemas.microsoft.com/office/drawing/2014/main" id="{95287E9D-8852-6146-B795-ABDF3704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143859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DB5E6975-B858-844E-81B4-F322B647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90950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886" y="1158240"/>
            <a:ext cx="9968323" cy="4053840"/>
          </a:xfrm>
        </p:spPr>
        <p:txBody>
          <a:bodyPr anchor="b"/>
          <a:lstStyle>
            <a:lvl1pPr>
              <a:defRPr sz="81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9517" y="2501483"/>
            <a:ext cx="15646688" cy="12346517"/>
          </a:xfrm>
        </p:spPr>
        <p:txBody>
          <a:bodyPr/>
          <a:lstStyle>
            <a:lvl1pPr>
              <a:defRPr sz="8107"/>
            </a:lvl1pPr>
            <a:lvl2pPr>
              <a:defRPr sz="7093"/>
            </a:lvl2pPr>
            <a:lvl3pPr>
              <a:defRPr sz="6080"/>
            </a:lvl3pPr>
            <a:lvl4pPr>
              <a:defRPr sz="5067"/>
            </a:lvl4pPr>
            <a:lvl5pPr>
              <a:defRPr sz="5067"/>
            </a:lvl5pPr>
            <a:lvl6pPr>
              <a:defRPr sz="5067"/>
            </a:lvl6pPr>
            <a:lvl7pPr>
              <a:defRPr sz="5067"/>
            </a:lvl7pPr>
            <a:lvl8pPr>
              <a:defRPr sz="5067"/>
            </a:lvl8pPr>
            <a:lvl9pPr>
              <a:defRPr sz="50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8886" y="5212080"/>
            <a:ext cx="9968323" cy="9108873"/>
          </a:xfrm>
        </p:spPr>
        <p:txBody>
          <a:bodyPr/>
          <a:lstStyle>
            <a:lvl1pPr marL="0" indent="0">
              <a:buNone/>
              <a:defRPr sz="4053"/>
            </a:lvl1pPr>
            <a:lvl2pPr marL="1158225" indent="0">
              <a:buNone/>
              <a:defRPr sz="3547"/>
            </a:lvl2pPr>
            <a:lvl3pPr marL="2316450" indent="0">
              <a:buNone/>
              <a:defRPr sz="3040"/>
            </a:lvl3pPr>
            <a:lvl4pPr marL="3474674" indent="0">
              <a:buNone/>
              <a:defRPr sz="2533"/>
            </a:lvl4pPr>
            <a:lvl5pPr marL="4632899" indent="0">
              <a:buNone/>
              <a:defRPr sz="2533"/>
            </a:lvl5pPr>
            <a:lvl6pPr marL="5791124" indent="0">
              <a:buNone/>
              <a:defRPr sz="2533"/>
            </a:lvl6pPr>
            <a:lvl7pPr marL="6949349" indent="0">
              <a:buNone/>
              <a:defRPr sz="2533"/>
            </a:lvl7pPr>
            <a:lvl8pPr marL="8107573" indent="0">
              <a:buNone/>
              <a:defRPr sz="2533"/>
            </a:lvl8pPr>
            <a:lvl9pPr marL="9265798" indent="0">
              <a:buNone/>
              <a:defRPr sz="25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B129F16-72C3-0F4B-ACF6-DA7C03DF4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067659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D65EEB62-F2CA-8348-A33D-30C263AC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114750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2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886" y="1158240"/>
            <a:ext cx="9968323" cy="4053840"/>
          </a:xfrm>
        </p:spPr>
        <p:txBody>
          <a:bodyPr anchor="b"/>
          <a:lstStyle>
            <a:lvl1pPr>
              <a:defRPr sz="810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39517" y="2501483"/>
            <a:ext cx="15646688" cy="12346517"/>
          </a:xfrm>
        </p:spPr>
        <p:txBody>
          <a:bodyPr anchor="t"/>
          <a:lstStyle>
            <a:lvl1pPr marL="0" indent="0">
              <a:buNone/>
              <a:defRPr sz="8107"/>
            </a:lvl1pPr>
            <a:lvl2pPr marL="1158225" indent="0">
              <a:buNone/>
              <a:defRPr sz="7093"/>
            </a:lvl2pPr>
            <a:lvl3pPr marL="2316450" indent="0">
              <a:buNone/>
              <a:defRPr sz="6080"/>
            </a:lvl3pPr>
            <a:lvl4pPr marL="3474674" indent="0">
              <a:buNone/>
              <a:defRPr sz="5067"/>
            </a:lvl4pPr>
            <a:lvl5pPr marL="4632899" indent="0">
              <a:buNone/>
              <a:defRPr sz="5067"/>
            </a:lvl5pPr>
            <a:lvl6pPr marL="5791124" indent="0">
              <a:buNone/>
              <a:defRPr sz="5067"/>
            </a:lvl6pPr>
            <a:lvl7pPr marL="6949349" indent="0">
              <a:buNone/>
              <a:defRPr sz="5067"/>
            </a:lvl7pPr>
            <a:lvl8pPr marL="8107573" indent="0">
              <a:buNone/>
              <a:defRPr sz="5067"/>
            </a:lvl8pPr>
            <a:lvl9pPr marL="9265798" indent="0">
              <a:buNone/>
              <a:defRPr sz="50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8886" y="5212080"/>
            <a:ext cx="9968323" cy="9656023"/>
          </a:xfrm>
        </p:spPr>
        <p:txBody>
          <a:bodyPr/>
          <a:lstStyle>
            <a:lvl1pPr marL="0" indent="0">
              <a:buNone/>
              <a:defRPr sz="4053"/>
            </a:lvl1pPr>
            <a:lvl2pPr marL="1158225" indent="0">
              <a:buNone/>
              <a:defRPr sz="3547"/>
            </a:lvl2pPr>
            <a:lvl3pPr marL="2316450" indent="0">
              <a:buNone/>
              <a:defRPr sz="3040"/>
            </a:lvl3pPr>
            <a:lvl4pPr marL="3474674" indent="0">
              <a:buNone/>
              <a:defRPr sz="2533"/>
            </a:lvl4pPr>
            <a:lvl5pPr marL="4632899" indent="0">
              <a:buNone/>
              <a:defRPr sz="2533"/>
            </a:lvl5pPr>
            <a:lvl6pPr marL="5791124" indent="0">
              <a:buNone/>
              <a:defRPr sz="2533"/>
            </a:lvl6pPr>
            <a:lvl7pPr marL="6949349" indent="0">
              <a:buNone/>
              <a:defRPr sz="2533"/>
            </a:lvl7pPr>
            <a:lvl8pPr marL="8107573" indent="0">
              <a:buNone/>
              <a:defRPr sz="2533"/>
            </a:lvl8pPr>
            <a:lvl9pPr marL="9265798" indent="0">
              <a:buNone/>
              <a:defRPr sz="25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41F29EA3-6362-B04A-B313-B275B1599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249907" y="14320953"/>
            <a:ext cx="2047091" cy="924983"/>
          </a:xfrm>
        </p:spPr>
        <p:txBody>
          <a:bodyPr/>
          <a:lstStyle/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9" name="Slide Number Placeholder 16">
            <a:extLst>
              <a:ext uri="{FF2B5EF4-FFF2-40B4-BE49-F238E27FC236}">
                <a16:creationId xmlns:a16="http://schemas.microsoft.com/office/drawing/2014/main" id="{96262BAD-0EFC-6645-A5EC-189514A8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96998" y="14320953"/>
            <a:ext cx="1063030" cy="924983"/>
          </a:xfrm>
        </p:spPr>
        <p:txBody>
          <a:bodyPr/>
          <a:lstStyle/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1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/Users/catherinemarinoff/Documents/MDesign%202019%20Archive/AOPA%202019%20Projects/ANA19%20Marketing%20Materials/190328%20ANA19%20PPT%20Slides/ANA19%20PPT%2016-9%20JPGs/ANA19%20PPT%2016-9%20Bckgrd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r:link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4859" y="924990"/>
            <a:ext cx="26657320" cy="3358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4859" y="4624916"/>
            <a:ext cx="26657320" cy="959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24859" y="14446929"/>
            <a:ext cx="6954084" cy="92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C7E9D-8401-1949-856B-32A4E2249FC5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37956" y="14488059"/>
            <a:ext cx="10431125" cy="92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828094" y="14488059"/>
            <a:ext cx="6954084" cy="924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E2B7-A148-964F-8414-28DE1BF4C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1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5" r:id="rId12"/>
  </p:sldLayoutIdLst>
  <p:txStyles>
    <p:titleStyle>
      <a:lvl1pPr algn="l" defTabSz="2316450" rtl="0" eaLnBrk="1" latinLnBrk="0" hangingPunct="1">
        <a:lnSpc>
          <a:spcPct val="90000"/>
        </a:lnSpc>
        <a:spcBef>
          <a:spcPct val="0"/>
        </a:spcBef>
        <a:buNone/>
        <a:defRPr sz="111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9112" indent="-579112" algn="l" defTabSz="2316450" rtl="0" eaLnBrk="1" latinLnBrk="0" hangingPunct="1">
        <a:lnSpc>
          <a:spcPct val="90000"/>
        </a:lnSpc>
        <a:spcBef>
          <a:spcPts val="2533"/>
        </a:spcBef>
        <a:buFont typeface="Arial" panose="020B0604020202020204" pitchFamily="34" charset="0"/>
        <a:buChar char="•"/>
        <a:defRPr sz="7093" kern="1200">
          <a:solidFill>
            <a:schemeClr val="tx1"/>
          </a:solidFill>
          <a:latin typeface="+mn-lt"/>
          <a:ea typeface="+mn-ea"/>
          <a:cs typeface="+mn-cs"/>
        </a:defRPr>
      </a:lvl1pPr>
      <a:lvl2pPr marL="1737337" indent="-579112" algn="l" defTabSz="2316450" rtl="0" eaLnBrk="1" latinLnBrk="0" hangingPunct="1">
        <a:lnSpc>
          <a:spcPct val="90000"/>
        </a:lnSpc>
        <a:spcBef>
          <a:spcPts val="1267"/>
        </a:spcBef>
        <a:buFont typeface="Arial" panose="020B0604020202020204" pitchFamily="34" charset="0"/>
        <a:buChar char="•"/>
        <a:defRPr sz="6080" kern="1200">
          <a:solidFill>
            <a:schemeClr val="tx1"/>
          </a:solidFill>
          <a:latin typeface="+mn-lt"/>
          <a:ea typeface="+mn-ea"/>
          <a:cs typeface="+mn-cs"/>
        </a:defRPr>
      </a:lvl2pPr>
      <a:lvl3pPr marL="2895562" indent="-579112" algn="l" defTabSz="2316450" rtl="0" eaLnBrk="1" latinLnBrk="0" hangingPunct="1">
        <a:lnSpc>
          <a:spcPct val="90000"/>
        </a:lnSpc>
        <a:spcBef>
          <a:spcPts val="1267"/>
        </a:spcBef>
        <a:buFont typeface="Arial" panose="020B0604020202020204" pitchFamily="34" charset="0"/>
        <a:buChar char="•"/>
        <a:defRPr sz="5067" kern="1200">
          <a:solidFill>
            <a:schemeClr val="tx1"/>
          </a:solidFill>
          <a:latin typeface="+mn-lt"/>
          <a:ea typeface="+mn-ea"/>
          <a:cs typeface="+mn-cs"/>
        </a:defRPr>
      </a:lvl3pPr>
      <a:lvl4pPr marL="4053787" indent="-579112" algn="l" defTabSz="2316450" rtl="0" eaLnBrk="1" latinLnBrk="0" hangingPunct="1">
        <a:lnSpc>
          <a:spcPct val="90000"/>
        </a:lnSpc>
        <a:spcBef>
          <a:spcPts val="1267"/>
        </a:spcBef>
        <a:buFont typeface="Arial" panose="020B0604020202020204" pitchFamily="34" charset="0"/>
        <a:buChar char="•"/>
        <a:defRPr sz="4560" kern="1200">
          <a:solidFill>
            <a:schemeClr val="tx1"/>
          </a:solidFill>
          <a:latin typeface="+mn-lt"/>
          <a:ea typeface="+mn-ea"/>
          <a:cs typeface="+mn-cs"/>
        </a:defRPr>
      </a:lvl4pPr>
      <a:lvl5pPr marL="5212011" indent="-579112" algn="l" defTabSz="2316450" rtl="0" eaLnBrk="1" latinLnBrk="0" hangingPunct="1">
        <a:lnSpc>
          <a:spcPct val="90000"/>
        </a:lnSpc>
        <a:spcBef>
          <a:spcPts val="1267"/>
        </a:spcBef>
        <a:buFont typeface="Arial" panose="020B0604020202020204" pitchFamily="34" charset="0"/>
        <a:buChar char="•"/>
        <a:defRPr sz="4560" kern="1200">
          <a:solidFill>
            <a:schemeClr val="tx1"/>
          </a:solidFill>
          <a:latin typeface="+mn-lt"/>
          <a:ea typeface="+mn-ea"/>
          <a:cs typeface="+mn-cs"/>
        </a:defRPr>
      </a:lvl5pPr>
      <a:lvl6pPr marL="6370236" indent="-579112" algn="l" defTabSz="2316450" rtl="0" eaLnBrk="1" latinLnBrk="0" hangingPunct="1">
        <a:lnSpc>
          <a:spcPct val="90000"/>
        </a:lnSpc>
        <a:spcBef>
          <a:spcPts val="1267"/>
        </a:spcBef>
        <a:buFont typeface="Arial" panose="020B0604020202020204" pitchFamily="34" charset="0"/>
        <a:buChar char="•"/>
        <a:defRPr sz="4560" kern="1200">
          <a:solidFill>
            <a:schemeClr val="tx1"/>
          </a:solidFill>
          <a:latin typeface="+mn-lt"/>
          <a:ea typeface="+mn-ea"/>
          <a:cs typeface="+mn-cs"/>
        </a:defRPr>
      </a:lvl6pPr>
      <a:lvl7pPr marL="7528461" indent="-579112" algn="l" defTabSz="2316450" rtl="0" eaLnBrk="1" latinLnBrk="0" hangingPunct="1">
        <a:lnSpc>
          <a:spcPct val="90000"/>
        </a:lnSpc>
        <a:spcBef>
          <a:spcPts val="1267"/>
        </a:spcBef>
        <a:buFont typeface="Arial" panose="020B0604020202020204" pitchFamily="34" charset="0"/>
        <a:buChar char="•"/>
        <a:defRPr sz="4560" kern="1200">
          <a:solidFill>
            <a:schemeClr val="tx1"/>
          </a:solidFill>
          <a:latin typeface="+mn-lt"/>
          <a:ea typeface="+mn-ea"/>
          <a:cs typeface="+mn-cs"/>
        </a:defRPr>
      </a:lvl7pPr>
      <a:lvl8pPr marL="8686686" indent="-579112" algn="l" defTabSz="2316450" rtl="0" eaLnBrk="1" latinLnBrk="0" hangingPunct="1">
        <a:lnSpc>
          <a:spcPct val="90000"/>
        </a:lnSpc>
        <a:spcBef>
          <a:spcPts val="1267"/>
        </a:spcBef>
        <a:buFont typeface="Arial" panose="020B0604020202020204" pitchFamily="34" charset="0"/>
        <a:buChar char="•"/>
        <a:defRPr sz="4560" kern="1200">
          <a:solidFill>
            <a:schemeClr val="tx1"/>
          </a:solidFill>
          <a:latin typeface="+mn-lt"/>
          <a:ea typeface="+mn-ea"/>
          <a:cs typeface="+mn-cs"/>
        </a:defRPr>
      </a:lvl8pPr>
      <a:lvl9pPr marL="9844910" indent="-579112" algn="l" defTabSz="2316450" rtl="0" eaLnBrk="1" latinLnBrk="0" hangingPunct="1">
        <a:lnSpc>
          <a:spcPct val="90000"/>
        </a:lnSpc>
        <a:spcBef>
          <a:spcPts val="1267"/>
        </a:spcBef>
        <a:buFont typeface="Arial" panose="020B0604020202020204" pitchFamily="34" charset="0"/>
        <a:buChar char="•"/>
        <a:defRPr sz="4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16450" rtl="0" eaLnBrk="1" latinLnBrk="0" hangingPunct="1">
        <a:defRPr sz="4560" kern="1200">
          <a:solidFill>
            <a:schemeClr val="tx1"/>
          </a:solidFill>
          <a:latin typeface="+mn-lt"/>
          <a:ea typeface="+mn-ea"/>
          <a:cs typeface="+mn-cs"/>
        </a:defRPr>
      </a:lvl1pPr>
      <a:lvl2pPr marL="1158225" algn="l" defTabSz="2316450" rtl="0" eaLnBrk="1" latinLnBrk="0" hangingPunct="1">
        <a:defRPr sz="4560" kern="1200">
          <a:solidFill>
            <a:schemeClr val="tx1"/>
          </a:solidFill>
          <a:latin typeface="+mn-lt"/>
          <a:ea typeface="+mn-ea"/>
          <a:cs typeface="+mn-cs"/>
        </a:defRPr>
      </a:lvl2pPr>
      <a:lvl3pPr marL="2316450" algn="l" defTabSz="2316450" rtl="0" eaLnBrk="1" latinLnBrk="0" hangingPunct="1">
        <a:defRPr sz="4560" kern="1200">
          <a:solidFill>
            <a:schemeClr val="tx1"/>
          </a:solidFill>
          <a:latin typeface="+mn-lt"/>
          <a:ea typeface="+mn-ea"/>
          <a:cs typeface="+mn-cs"/>
        </a:defRPr>
      </a:lvl3pPr>
      <a:lvl4pPr marL="3474674" algn="l" defTabSz="2316450" rtl="0" eaLnBrk="1" latinLnBrk="0" hangingPunct="1">
        <a:defRPr sz="4560" kern="1200">
          <a:solidFill>
            <a:schemeClr val="tx1"/>
          </a:solidFill>
          <a:latin typeface="+mn-lt"/>
          <a:ea typeface="+mn-ea"/>
          <a:cs typeface="+mn-cs"/>
        </a:defRPr>
      </a:lvl4pPr>
      <a:lvl5pPr marL="4632899" algn="l" defTabSz="2316450" rtl="0" eaLnBrk="1" latinLnBrk="0" hangingPunct="1">
        <a:defRPr sz="4560" kern="1200">
          <a:solidFill>
            <a:schemeClr val="tx1"/>
          </a:solidFill>
          <a:latin typeface="+mn-lt"/>
          <a:ea typeface="+mn-ea"/>
          <a:cs typeface="+mn-cs"/>
        </a:defRPr>
      </a:lvl5pPr>
      <a:lvl6pPr marL="5791124" algn="l" defTabSz="2316450" rtl="0" eaLnBrk="1" latinLnBrk="0" hangingPunct="1">
        <a:defRPr sz="4560" kern="1200">
          <a:solidFill>
            <a:schemeClr val="tx1"/>
          </a:solidFill>
          <a:latin typeface="+mn-lt"/>
          <a:ea typeface="+mn-ea"/>
          <a:cs typeface="+mn-cs"/>
        </a:defRPr>
      </a:lvl6pPr>
      <a:lvl7pPr marL="6949349" algn="l" defTabSz="2316450" rtl="0" eaLnBrk="1" latinLnBrk="0" hangingPunct="1">
        <a:defRPr sz="4560" kern="1200">
          <a:solidFill>
            <a:schemeClr val="tx1"/>
          </a:solidFill>
          <a:latin typeface="+mn-lt"/>
          <a:ea typeface="+mn-ea"/>
          <a:cs typeface="+mn-cs"/>
        </a:defRPr>
      </a:lvl7pPr>
      <a:lvl8pPr marL="8107573" algn="l" defTabSz="2316450" rtl="0" eaLnBrk="1" latinLnBrk="0" hangingPunct="1">
        <a:defRPr sz="4560" kern="1200">
          <a:solidFill>
            <a:schemeClr val="tx1"/>
          </a:solidFill>
          <a:latin typeface="+mn-lt"/>
          <a:ea typeface="+mn-ea"/>
          <a:cs typeface="+mn-cs"/>
        </a:defRPr>
      </a:lvl8pPr>
      <a:lvl9pPr marL="9265798" algn="l" defTabSz="2316450" rtl="0" eaLnBrk="1" latinLnBrk="0" hangingPunct="1">
        <a:defRPr sz="4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506AE59-B163-664B-82EA-B290127BD2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D76BB7-B29B-8840-A43E-F4859A7D0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98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19 PPT 16-9 Template" id="{15CA4807-CAF3-AD4E-AF1E-A72381A3FFF0}" vid="{A3CA4849-FB3B-7149-B839-6D3A16A3C5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ANA19 PPT 16-9 Template</Template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Gleeson</dc:creator>
  <cp:lastModifiedBy>Ryan Gleeson</cp:lastModifiedBy>
  <cp:revision>1</cp:revision>
  <dcterms:created xsi:type="dcterms:W3CDTF">2019-04-16T12:20:13Z</dcterms:created>
  <dcterms:modified xsi:type="dcterms:W3CDTF">2019-04-16T12:20:45Z</dcterms:modified>
</cp:coreProperties>
</file>